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2" d="100"/>
          <a:sy n="112" d="100"/>
        </p:scale>
        <p:origin x="-4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0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9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2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7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0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17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9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6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0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097A5-A598-425C-8081-DB513C1463C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7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22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84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5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52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91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46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6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03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24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1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62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1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08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84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90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45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21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66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9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16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0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44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0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9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6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107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Произвольный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Левакова София Александровна</dc:creator>
  <cp:lastModifiedBy>user</cp:lastModifiedBy>
  <cp:revision>2</cp:revision>
  <cp:lastPrinted>2022-02-16T05:17:16Z</cp:lastPrinted>
  <dcterms:created xsi:type="dcterms:W3CDTF">2022-02-07T14:42:09Z</dcterms:created>
  <dcterms:modified xsi:type="dcterms:W3CDTF">2022-04-25T09:58:54Z</dcterms:modified>
</cp:coreProperties>
</file>